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15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DF8D66A-933C-453E-898F-E276EB7730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301A7D1-2A86-443D-AD34-A676A7A309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1A4DC08-7759-43BA-B987-3C50DC1A8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2F60C-BED5-4D0A-8D90-22B88633AC03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5460864-947D-4F64-8AC9-D632064BB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3DB97DB-B651-4953-9CAB-2911CA9CD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FF5BC-E690-4E1E-B2FE-6389BA5DF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1943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8D1FF2-12F4-4C44-A7E7-66937CAC7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D979924-A21E-4B91-97EE-D61837116F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8D5A5F6-857C-4B4F-A223-16FD7715B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2F60C-BED5-4D0A-8D90-22B88633AC03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C9013ED-1870-4F03-8A72-99AE9B679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174D156-B243-4B04-B103-0B5D117DD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FF5BC-E690-4E1E-B2FE-6389BA5DF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4601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01F0FC-C3EC-4B4E-85B4-2EDCD3BF6D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E639AF4-0672-446F-ABC4-CBA8F9412D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3E8F0A8-0E94-47A7-B908-38D1028E3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2F60C-BED5-4D0A-8D90-22B88633AC03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0269C43-DD4F-4517-87C0-3F065A23C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178E678-7739-4029-924B-501F35790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FF5BC-E690-4E1E-B2FE-6389BA5DF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571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74EC15-8387-4B8E-B95D-2ACC848B2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A261DFA-9554-4D38-AD1D-1C6844A6F0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36FF0AA-FE9C-41C7-8892-2FC8A428FB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1EDC1FF-EFC8-4D96-9309-652443866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2F60C-BED5-4D0A-8D90-22B88633AC03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D8ADCC2-4E41-47F6-BEA6-B0722D82A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DEA2BEB-F1C4-4CFA-94F6-66042F4AE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FF5BC-E690-4E1E-B2FE-6389BA5DF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2653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4449B1-9607-4FD1-99E6-C0A317CD6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8E7C4BA-4E51-495B-8BC6-3E57857CB5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E47DCF4-51D0-4426-B8EC-67D31B399D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B0C2E30-66A6-405C-A9AD-F6DE38618E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1EB1631-457D-4A2A-9F83-B0B066EEC6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64EF0BA-01ED-4C3B-A846-D3EADD9804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2F60C-BED5-4D0A-8D90-22B88633AC03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0947293-2190-46FA-A225-64D4E678E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307DC63-722E-423D-AE84-14302C223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FF5BC-E690-4E1E-B2FE-6389BA5DF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5358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D3FDEE-2ACC-4EDB-98C4-232E77B0D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08BF9EE-D13A-4C34-9079-E7B9D0A47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2F60C-BED5-4D0A-8D90-22B88633AC03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E7D6D75-93F9-4B8F-B648-96DC95F42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5E59625-818B-44B5-ACBC-832C752D8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FF5BC-E690-4E1E-B2FE-6389BA5DF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4355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1A61E4C-121F-4410-B762-817E58867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2F60C-BED5-4D0A-8D90-22B88633AC03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ACDA3C7-C58A-408A-A547-F958FF961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8E7B25E-587E-446A-BB07-D512CE96E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FF5BC-E690-4E1E-B2FE-6389BA5DF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9709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B335D9-04F4-491C-8219-B608FEDC1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2BDB436-B697-4541-9A5C-C472B3C398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8991E9D-F155-4A25-96EE-D5CA032413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38AF275-4969-4DA3-A9D7-B3F817850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2F60C-BED5-4D0A-8D90-22B88633AC03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1821A84-4B51-42E4-83D0-F463748A3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9E06BF5-5C4C-4CC8-9C4A-8ED0BE5FE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FF5BC-E690-4E1E-B2FE-6389BA5DF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3572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BED0CC-9A40-418E-8455-8C962871D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E602B6C-DBAC-4FA7-8A32-5232BC40B8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42CFD06-C0B7-4562-984C-7CDD3D7170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941AF82-53AF-492C-8A86-0B35E5FF6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2F60C-BED5-4D0A-8D90-22B88633AC03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0BA497D-78B2-4358-8327-4A5B80DFF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909D5E1-13A0-4F4A-86F1-0BF4DFBD6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FF5BC-E690-4E1E-B2FE-6389BA5DF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17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5DDB15-8934-48CD-A970-EE3B2A65C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8F463E2-2F99-4985-9880-CBC18A48F7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9E4D0FC-35BD-4D89-9CED-D6A9F7B62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2F60C-BED5-4D0A-8D90-22B88633AC03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EECB540-0E89-4339-B237-430B57550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BEFB0BA-2E72-4517-8293-81EDF61D9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FF5BC-E690-4E1E-B2FE-6389BA5DF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6888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E29A815-EC84-4B71-BCF4-9A2990ED34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529E388-8C39-4DA6-8965-82D205ADD9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405297D-ED04-483A-938A-8E38336D6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2F60C-BED5-4D0A-8D90-22B88633AC03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406157-0045-4421-A154-D6293CAFE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95E9895-F203-4617-AB60-53D137085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FF5BC-E690-4E1E-B2FE-6389BA5DF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800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8A079C9-6C04-466E-979E-82BA83CDD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F9A6A3E-1A36-4646-A618-11E7B2859C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DE6BBC-F3CB-40D7-9B90-17DF2F9FFD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2F60C-BED5-4D0A-8D90-22B88633AC03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7506E4D-8181-4AB9-90E2-E29DB5B2CC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2FBF78B-4125-4263-8771-783A56E09A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FF5BC-E690-4E1E-B2FE-6389BA5DF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7428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87674B48-B2AB-4390-8992-03CDCF7C703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731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5BCC06C-01D3-4CF1-AE7E-2588D51F352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365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3D1FEFE-071F-4A79-98F9-AAEF0EB26E5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514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CDF804D-3A89-4DCC-A930-6A087665864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8077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E24641B-2729-41BD-8A22-FC9D055B96B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176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223793C-B247-4DA0-96FB-4A897ECF5D9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631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EF2FB78-613A-44C6-AEC9-42F31375AFD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023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B1D2E57-DFE0-46C7-A13B-FFA5DBE4AC7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105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439AF4F9-D8A8-47F8-A068-5378EE0B74C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6383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F25912E-0A5B-4E52-93B3-708724C856E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137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5E1A9AA-1D83-4623-89A0-CEB93BD1988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3526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043C35C-C084-4382-9045-A9E076CCDD3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816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96753EA-C5C3-48D9-89D8-C8D421D2D97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0048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44BFF42-7640-4126-AA4C-7E3ED195EC6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5127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011DFE1-BA55-4206-A4C4-8D0F9412065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2960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46F3289-3029-436B-874E-CDC35A971A6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3874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524BBE0-6AAF-40BD-9F6B-A473A4465A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4178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7D179AB-25E6-48AD-8EDA-11E1752DB72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3802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DD8AA46-5FFD-42B9-8D2C-E64E4FAE441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0126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0</Words>
  <Application>Microsoft Office PowerPoint</Application>
  <PresentationFormat>와이드스크린</PresentationFormat>
  <Paragraphs>0</Paragraphs>
  <Slides>19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2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coms</dc:creator>
  <cp:lastModifiedBy>kcs</cp:lastModifiedBy>
  <cp:revision>2</cp:revision>
  <dcterms:created xsi:type="dcterms:W3CDTF">2026-02-02T05:31:04Z</dcterms:created>
  <dcterms:modified xsi:type="dcterms:W3CDTF">2026-02-05T00:44:31Z</dcterms:modified>
</cp:coreProperties>
</file>